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6" r:id="rId3"/>
    <p:sldId id="267" r:id="rId4"/>
    <p:sldId id="268" r:id="rId5"/>
    <p:sldId id="269" r:id="rId6"/>
    <p:sldId id="256" r:id="rId7"/>
    <p:sldId id="263" r:id="rId8"/>
    <p:sldId id="270" r:id="rId9"/>
    <p:sldId id="257" r:id="rId10"/>
    <p:sldId id="258" r:id="rId11"/>
    <p:sldId id="259" r:id="rId12"/>
    <p:sldId id="260" r:id="rId13"/>
    <p:sldId id="262" r:id="rId14"/>
    <p:sldId id="264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apnil Mistry" initials="SM" lastIdx="1" clrIdx="0">
    <p:extLst>
      <p:ext uri="{19B8F6BF-5375-455C-9EA6-DF929625EA0E}">
        <p15:presenceInfo xmlns:p15="http://schemas.microsoft.com/office/powerpoint/2012/main" userId="S::Swapnil.Mistry@cimpress.com::46801554-bd02-40b8-9d27-5d0966f82e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035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732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37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720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447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268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743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443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53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455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84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71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248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35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30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95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63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AD1447B-257E-4CDF-B936-CAA588968DAF}" type="datetimeFigureOut">
              <a:rPr lang="en-IN" smtClean="0"/>
              <a:t>22-03-2020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C4B6C5-E736-462F-A14A-488C410153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75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dailydesignidea.wordpress.com/2012/02/16/your-next-thank-you-not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docs/getting-started.htm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hyperlink" Target="https://console.developers.google.com/projec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C7BC-7750-42FD-BA4E-C7C35801D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98376"/>
            <a:ext cx="9601196" cy="1287623"/>
          </a:xfrm>
        </p:spPr>
        <p:txBody>
          <a:bodyPr>
            <a:normAutofit/>
          </a:bodyPr>
          <a:lstStyle/>
          <a:p>
            <a:r>
              <a:rPr lang="en-US" sz="4100" dirty="0"/>
              <a:t>REACT WEBINAR</a:t>
            </a:r>
            <a:endParaRPr lang="en-IN" sz="41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D29E1A-94B7-4796-99BD-48E35821F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78" y="2557463"/>
            <a:ext cx="5898444" cy="3317875"/>
          </a:xfrm>
        </p:spPr>
      </p:pic>
    </p:spTree>
    <p:extLst>
      <p:ext uri="{BB962C8B-B14F-4D97-AF65-F5344CB8AC3E}">
        <p14:creationId xmlns:p14="http://schemas.microsoft.com/office/powerpoint/2010/main" val="3347035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31">
            <a:extLst>
              <a:ext uri="{FF2B5EF4-FFF2-40B4-BE49-F238E27FC236}">
                <a16:creationId xmlns:a16="http://schemas.microsoft.com/office/drawing/2014/main" id="{68D3EAE6-5AC4-4EF7-BA5E-FF047F057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5223CC4-CEF2-43BE-A268-7574A7F57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AD518D9-DA34-42A4-AE7C-2449A29A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57E9183-A8C2-4E29-854A-122252F8C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27F9D8B-907D-42F0-8748-A986C12C5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3" name="Straight Connector 37">
            <a:extLst>
              <a:ext uri="{FF2B5EF4-FFF2-40B4-BE49-F238E27FC236}">
                <a16:creationId xmlns:a16="http://schemas.microsoft.com/office/drawing/2014/main" id="{2127D324-ED99-4DAD-96B2-75E77B6E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39">
            <a:extLst>
              <a:ext uri="{FF2B5EF4-FFF2-40B4-BE49-F238E27FC236}">
                <a16:creationId xmlns:a16="http://schemas.microsoft.com/office/drawing/2014/main" id="{C458EB8A-C7C5-4211-9687-A5EE0C6DD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41">
            <a:extLst>
              <a:ext uri="{FF2B5EF4-FFF2-40B4-BE49-F238E27FC236}">
                <a16:creationId xmlns:a16="http://schemas.microsoft.com/office/drawing/2014/main" id="{65D94D4E-6D90-4017-88B5-20FB9003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5383EC4-D6DD-4C5A-913E-9FBB97309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779F7A-4308-4A06-9EE1-97A003037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0F2FC2F-2244-4240-94B0-9D51B33BA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3307054-69F1-41D9-993D-AE5A21F8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7ED0E5-2D1F-40DD-AB81-12AD2964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STEP2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71DF-33C0-4010-B26A-57EC484D7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136" y="5563049"/>
            <a:ext cx="9603727" cy="4055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100" dirty="0">
                <a:solidFill>
                  <a:schemeClr val="tx1"/>
                </a:solidFill>
              </a:rPr>
              <a:t>After successful project creation head over to google </a:t>
            </a:r>
            <a:r>
              <a:rPr lang="en-US" sz="2100" dirty="0" err="1">
                <a:solidFill>
                  <a:schemeClr val="tx1"/>
                </a:solidFill>
              </a:rPr>
              <a:t>api</a:t>
            </a:r>
            <a:r>
              <a:rPr lang="en-US" sz="2100" dirty="0">
                <a:solidFill>
                  <a:schemeClr val="tx1"/>
                </a:solidFill>
              </a:rPr>
              <a:t> and services.</a:t>
            </a:r>
          </a:p>
        </p:txBody>
      </p:sp>
      <p:sp>
        <p:nvSpPr>
          <p:cNvPr id="56" name="Rectangle 47">
            <a:extLst>
              <a:ext uri="{FF2B5EF4-FFF2-40B4-BE49-F238E27FC236}">
                <a16:creationId xmlns:a16="http://schemas.microsoft.com/office/drawing/2014/main" id="{B6E7B777-18B2-4C35-B506-702DC68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FBFCA1-49E1-40FE-B3D5-8D143AAFFB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" r="21086" b="-2"/>
          <a:stretch/>
        </p:blipFill>
        <p:spPr>
          <a:xfrm>
            <a:off x="1776502" y="1257341"/>
            <a:ext cx="4243375" cy="2798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73B336-8200-411C-AD16-D40809E6E0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57" r="9706" b="-3"/>
          <a:stretch/>
        </p:blipFill>
        <p:spPr>
          <a:xfrm>
            <a:off x="6180744" y="1257341"/>
            <a:ext cx="4227694" cy="2798064"/>
          </a:xfrm>
          <a:prstGeom prst="rect">
            <a:avLst/>
          </a:prstGeom>
        </p:spPr>
      </p:pic>
      <p:cxnSp>
        <p:nvCxnSpPr>
          <p:cNvPr id="57" name="Straight Connector 49">
            <a:extLst>
              <a:ext uri="{FF2B5EF4-FFF2-40B4-BE49-F238E27FC236}">
                <a16:creationId xmlns:a16="http://schemas.microsoft.com/office/drawing/2014/main" id="{ADF7A100-AC98-48E5-8ADC-222C893FB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68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77">
            <a:extLst>
              <a:ext uri="{FF2B5EF4-FFF2-40B4-BE49-F238E27FC236}">
                <a16:creationId xmlns:a16="http://schemas.microsoft.com/office/drawing/2014/main" id="{68D3EAE6-5AC4-4EF7-BA5E-FF047F057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5223CC4-CEF2-43BE-A268-7574A7F57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5" name="Rectangle 79">
              <a:extLst>
                <a:ext uri="{FF2B5EF4-FFF2-40B4-BE49-F238E27FC236}">
                  <a16:creationId xmlns:a16="http://schemas.microsoft.com/office/drawing/2014/main" id="{0AD518D9-DA34-42A4-AE7C-2449A29A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57E9183-A8C2-4E29-854A-122252F8C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27F9D8B-907D-42F0-8748-A986C12C5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127D324-ED99-4DAD-96B2-75E77B6E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97" name="Rectangle 85">
            <a:extLst>
              <a:ext uri="{FF2B5EF4-FFF2-40B4-BE49-F238E27FC236}">
                <a16:creationId xmlns:a16="http://schemas.microsoft.com/office/drawing/2014/main" id="{C458EB8A-C7C5-4211-9687-A5EE0C6DD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D94D4E-6D90-4017-88B5-20FB9003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5383EC4-D6DD-4C5A-913E-9FBB97309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9779F7A-4308-4A06-9EE1-97A003037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0F2FC2F-2244-4240-94B0-9D51B33BA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3307054-69F1-41D9-993D-AE5A21F8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CFD88C-535B-46C8-9E91-7E600428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STEP3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D8AE4-6A24-4B81-9B4D-FA4800D1D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8" y="5565530"/>
            <a:ext cx="9603727" cy="4055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100" dirty="0">
                <a:solidFill>
                  <a:schemeClr val="tx1"/>
                </a:solidFill>
              </a:rPr>
              <a:t>Go to google </a:t>
            </a:r>
            <a:r>
              <a:rPr lang="en-US" sz="2100" dirty="0" err="1">
                <a:solidFill>
                  <a:schemeClr val="tx1"/>
                </a:solidFill>
              </a:rPr>
              <a:t>api</a:t>
            </a:r>
            <a:r>
              <a:rPr lang="en-US" sz="2100" dirty="0">
                <a:solidFill>
                  <a:schemeClr val="tx1"/>
                </a:solidFill>
              </a:rPr>
              <a:t> library and search for </a:t>
            </a:r>
            <a:r>
              <a:rPr lang="en-US" sz="2100" dirty="0" err="1">
                <a:solidFill>
                  <a:schemeClr val="tx1"/>
                </a:solidFill>
              </a:rPr>
              <a:t>youtube</a:t>
            </a:r>
            <a:r>
              <a:rPr lang="en-US" sz="2100" dirty="0">
                <a:solidFill>
                  <a:schemeClr val="tx1"/>
                </a:solidFill>
              </a:rPr>
              <a:t> </a:t>
            </a:r>
            <a:r>
              <a:rPr lang="en-US" sz="2100" dirty="0" err="1">
                <a:solidFill>
                  <a:schemeClr val="tx1"/>
                </a:solidFill>
              </a:rPr>
              <a:t>api</a:t>
            </a:r>
            <a:r>
              <a:rPr lang="en-US" sz="2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6E7B777-18B2-4C35-B506-702DC68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96A57B-ADDF-4721-872F-CB22183A97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76" r="-4" b="1501"/>
          <a:stretch/>
        </p:blipFill>
        <p:spPr>
          <a:xfrm>
            <a:off x="1776502" y="1257341"/>
            <a:ext cx="4243375" cy="279806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60D625-3A0E-436E-B383-CB41D388BA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-2" b="1215"/>
          <a:stretch/>
        </p:blipFill>
        <p:spPr>
          <a:xfrm>
            <a:off x="6180744" y="1257341"/>
            <a:ext cx="4227694" cy="2798064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F7A100-AC98-48E5-8ADC-222C893FB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99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4" name="Rectangle 20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5" name="Picture 22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151D21-33D7-45DC-800C-782716AF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8" y="982132"/>
            <a:ext cx="4094017" cy="2823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STEP4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DF361-C9F3-4739-8E86-185CB5E66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528" y="4076944"/>
            <a:ext cx="4094017" cy="16796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Enable your </a:t>
            </a:r>
            <a:r>
              <a:rPr lang="en-US" sz="2100" kern="1200" cap="none" dirty="0" err="1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100" kern="1200" cap="none" dirty="0" err="1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2100" kern="1200" cap="none" dirty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73130-1A1F-4D92-A5D1-03E0EAAAE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414" y="982131"/>
            <a:ext cx="5247973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57863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77">
            <a:extLst>
              <a:ext uri="{FF2B5EF4-FFF2-40B4-BE49-F238E27FC236}">
                <a16:creationId xmlns:a16="http://schemas.microsoft.com/office/drawing/2014/main" id="{68D3EAE6-5AC4-4EF7-BA5E-FF047F057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5223CC4-CEF2-43BE-A268-7574A7F57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5" name="Rectangle 79">
              <a:extLst>
                <a:ext uri="{FF2B5EF4-FFF2-40B4-BE49-F238E27FC236}">
                  <a16:creationId xmlns:a16="http://schemas.microsoft.com/office/drawing/2014/main" id="{0AD518D9-DA34-42A4-AE7C-2449A29A2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57E9183-A8C2-4E29-854A-122252F8C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27F9D8B-907D-42F0-8748-A986C12C5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127D324-ED99-4DAD-96B2-75E77B6EE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97" name="Rectangle 85">
            <a:extLst>
              <a:ext uri="{FF2B5EF4-FFF2-40B4-BE49-F238E27FC236}">
                <a16:creationId xmlns:a16="http://schemas.microsoft.com/office/drawing/2014/main" id="{C458EB8A-C7C5-4211-9687-A5EE0C6DD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D94D4E-6D90-4017-88B5-20FB90038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5383EC4-D6DD-4C5A-913E-9FBB97309C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9779F7A-4308-4A06-9EE1-97A003037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0F2FC2F-2244-4240-94B0-9D51B33BA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3307054-69F1-41D9-993D-AE5A21F8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CFD88C-535B-46C8-9E91-7E600428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STEP5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D8AE4-6A24-4B81-9B4D-FA4800D1D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8" y="5565530"/>
            <a:ext cx="9640796" cy="6362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2100" dirty="0"/>
              <a:t>After enabling your </a:t>
            </a:r>
            <a:r>
              <a:rPr lang="en-US" sz="2100" dirty="0" err="1"/>
              <a:t>api</a:t>
            </a:r>
            <a:r>
              <a:rPr lang="en-US" sz="2100" dirty="0"/>
              <a:t> click on manage and you will be redirected to page similar to one shown in snippet and create your credential.</a:t>
            </a:r>
            <a:endParaRPr lang="en-IN" sz="21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6E7B777-18B2-4C35-B506-702DC68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DF7A100-AC98-48E5-8ADC-222C893FB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ABBD3B2-7D29-465D-8045-DF3FF6B40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373" y="1275374"/>
            <a:ext cx="8786194" cy="275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8" name="Picture 15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1C8A8A-ED55-47E6-81F1-EF802B74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3"/>
            <a:ext cx="3376508" cy="120226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WAITING FOR?</a:t>
            </a:r>
            <a:endParaRPr lang="en-IN" dirty="0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F20F93E-B2F2-4DC1-8FFB-25D3740699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8" r="12091" b="-1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A2ECB-7E69-47B6-8BC3-44700CE53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sz="2100" dirty="0"/>
              <a:t>Let’s start developing our YouTube app.</a:t>
            </a:r>
          </a:p>
          <a:p>
            <a:r>
              <a:rPr lang="en-US" sz="2100" dirty="0"/>
              <a:t>You can find complete content at </a:t>
            </a:r>
            <a:r>
              <a:rPr lang="en-US" sz="2100" dirty="0">
                <a:highlight>
                  <a:srgbClr val="00FF00"/>
                </a:highlight>
              </a:rPr>
              <a:t>https://gitlab.com/swapnilmistry/greyatomwebinar.git</a:t>
            </a:r>
            <a:endParaRPr lang="en-IN" sz="21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5395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DAC72F0-8BD6-4851-B955-C534543401F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036" r="1" b="12016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3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79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836C-59F8-49EB-AB2C-5A8ADC9A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/>
              <a:t>CONTENTS</a:t>
            </a:r>
            <a:endParaRPr lang="en-IN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6B3D6-EB2D-4069-8B94-450816CF4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Setup for the session – will give you starting point to follow this tutorial.</a:t>
            </a:r>
          </a:p>
          <a:p>
            <a:r>
              <a:rPr lang="en-US" sz="2100" dirty="0"/>
              <a:t>Overview – will teach you fundamentals of React (components, state, props).</a:t>
            </a:r>
          </a:p>
          <a:p>
            <a:r>
              <a:rPr lang="en-US" sz="2100" dirty="0"/>
              <a:t>Building simple React app.</a:t>
            </a:r>
            <a:endParaRPr lang="en-IN" sz="2100" dirty="0"/>
          </a:p>
        </p:txBody>
      </p:sp>
    </p:spTree>
    <p:extLst>
      <p:ext uri="{BB962C8B-B14F-4D97-AF65-F5344CB8AC3E}">
        <p14:creationId xmlns:p14="http://schemas.microsoft.com/office/powerpoint/2010/main" val="202319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85BB6-5D48-450D-9939-82A401A8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/>
              <a:t>SETUP</a:t>
            </a:r>
            <a:endParaRPr lang="en-IN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D2E6A-8C79-4AB6-AFD3-6487397BD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NodeJS - </a:t>
            </a:r>
            <a:r>
              <a:rPr lang="en-IN" sz="2100" dirty="0">
                <a:hlinkClick r:id="rId2"/>
              </a:rPr>
              <a:t>https://nodejs.org/en/download/</a:t>
            </a:r>
            <a:endParaRPr lang="en-IN" sz="2100" dirty="0"/>
          </a:p>
          <a:p>
            <a:r>
              <a:rPr lang="en-IN" sz="2100" dirty="0"/>
              <a:t>Visual Studio Code - </a:t>
            </a:r>
            <a:r>
              <a:rPr lang="en-IN" sz="2100" dirty="0">
                <a:hlinkClick r:id="rId3"/>
              </a:rPr>
              <a:t>https://code.visualstudio.com/download</a:t>
            </a:r>
            <a:r>
              <a:rPr lang="en-IN" sz="2100" dirty="0"/>
              <a:t> or any text editor.</a:t>
            </a:r>
          </a:p>
        </p:txBody>
      </p:sp>
    </p:spTree>
    <p:extLst>
      <p:ext uri="{BB962C8B-B14F-4D97-AF65-F5344CB8AC3E}">
        <p14:creationId xmlns:p14="http://schemas.microsoft.com/office/powerpoint/2010/main" val="3790867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B635-7D48-4993-B1C8-E0D1FDE9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/>
              <a:t>OVERVIEW</a:t>
            </a:r>
            <a:endParaRPr lang="en-IN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5213-9CE6-4274-8B7A-35BF27694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What is React ?</a:t>
            </a:r>
          </a:p>
          <a:p>
            <a:pPr lvl="1"/>
            <a:r>
              <a:rPr lang="en-US" sz="2100" dirty="0"/>
              <a:t>React is a declarative, efficient, and flexible JavaScript library for building user interfaces.</a:t>
            </a:r>
          </a:p>
          <a:p>
            <a:pPr lvl="1"/>
            <a:r>
              <a:rPr lang="en-US" sz="2100" dirty="0"/>
              <a:t> It lets you compose complex UIs from small and isolated pieces of code called “components”.</a:t>
            </a:r>
            <a:endParaRPr lang="en-IN" sz="2100" dirty="0"/>
          </a:p>
        </p:txBody>
      </p:sp>
    </p:spTree>
    <p:extLst>
      <p:ext uri="{BB962C8B-B14F-4D97-AF65-F5344CB8AC3E}">
        <p14:creationId xmlns:p14="http://schemas.microsoft.com/office/powerpoint/2010/main" val="510079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589C19-481D-4935-9C99-9DE94A9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/>
              <a:t>OVERVIEW (CONT…)</a:t>
            </a:r>
            <a:endParaRPr lang="en-IN" sz="4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99A9EE-9258-4FAB-AFCF-F7A679C0B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774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7E3D8C-AD35-47C8-8808-359BEA4BD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sz="2100" dirty="0"/>
              <a:t>The snapshots attached shows basic React component.</a:t>
            </a:r>
          </a:p>
          <a:p>
            <a:r>
              <a:rPr lang="en-US" sz="2100" dirty="0"/>
              <a:t>For detailed overview you can visit </a:t>
            </a:r>
            <a:r>
              <a:rPr lang="en-IN" sz="2000" dirty="0">
                <a:hlinkClick r:id="rId6"/>
              </a:rPr>
              <a:t>https://reactjs.org/docs/getting-started.html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415500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0">
            <a:extLst>
              <a:ext uri="{FF2B5EF4-FFF2-40B4-BE49-F238E27FC236}">
                <a16:creationId xmlns:a16="http://schemas.microsoft.com/office/drawing/2014/main" id="{BC004D7F-4B2C-49DD-84E7-6685948CA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22">
            <a:extLst>
              <a:ext uri="{FF2B5EF4-FFF2-40B4-BE49-F238E27FC236}">
                <a16:creationId xmlns:a16="http://schemas.microsoft.com/office/drawing/2014/main" id="{E4929BB6-2614-469C-B2DC-14288A41E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F9303EB-6869-4D98-89A4-11F721A7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0B2CEAC-0FA7-40BF-AFDC-86D21BF94F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FC5E682-2A3D-4D7E-A460-0164698D2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8343B0D-4B8E-48D5-940C-60507FF4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9FAC56-5E80-46D5-83C0-5F4A98CD5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267" y="1041401"/>
            <a:ext cx="6528018" cy="2345264"/>
          </a:xfrm>
        </p:spPr>
        <p:txBody>
          <a:bodyPr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YOUTUBE SEARCH APP</a:t>
            </a:r>
            <a:endParaRPr lang="en-IN" sz="4100" dirty="0">
              <a:solidFill>
                <a:srgbClr val="262626"/>
              </a:solidFill>
            </a:endParaRPr>
          </a:p>
        </p:txBody>
      </p:sp>
      <p:cxnSp>
        <p:nvCxnSpPr>
          <p:cNvPr id="35" name="Straight Connector 28">
            <a:extLst>
              <a:ext uri="{FF2B5EF4-FFF2-40B4-BE49-F238E27FC236}">
                <a16:creationId xmlns:a16="http://schemas.microsoft.com/office/drawing/2014/main" id="{0EE67EC5-3FEB-443B-8CD7-446D2BBA8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8045" y="354118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0">
            <a:extLst>
              <a:ext uri="{FF2B5EF4-FFF2-40B4-BE49-F238E27FC236}">
                <a16:creationId xmlns:a16="http://schemas.microsoft.com/office/drawing/2014/main" id="{D98D9C15-E7B4-462B-9B16-D45AA97C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662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79478CE-D08A-421F-9687-D8DE0B5C3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01" y="2493651"/>
            <a:ext cx="2433793" cy="16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D4ED-AF6D-4A21-B124-09B2CCB6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A39555-1A06-412A-8D54-1BCCF8B76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5" y="690465"/>
            <a:ext cx="10347649" cy="5477070"/>
          </a:xfrm>
        </p:spPr>
      </p:pic>
    </p:spTree>
    <p:extLst>
      <p:ext uri="{BB962C8B-B14F-4D97-AF65-F5344CB8AC3E}">
        <p14:creationId xmlns:p14="http://schemas.microsoft.com/office/powerpoint/2010/main" val="335126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DD78-427A-4141-853A-219D8953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SETUP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702DD-18B3-4447-9783-CC1787F0D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Create project :</a:t>
            </a:r>
          </a:p>
          <a:p>
            <a:pPr lvl="1"/>
            <a:r>
              <a:rPr lang="en-US" sz="2100" dirty="0"/>
              <a:t>Open terminal and type </a:t>
            </a:r>
            <a:r>
              <a:rPr lang="en-US" sz="2100" b="1" dirty="0" err="1"/>
              <a:t>npx</a:t>
            </a:r>
            <a:r>
              <a:rPr lang="en-US" sz="2100" b="1" dirty="0"/>
              <a:t> create-react-app &lt;PROJECT-NAME&gt;</a:t>
            </a:r>
            <a:r>
              <a:rPr lang="en-US" sz="2100" dirty="0"/>
              <a:t>.</a:t>
            </a:r>
            <a:endParaRPr lang="en-US" sz="2100" b="1" dirty="0"/>
          </a:p>
          <a:p>
            <a:pPr lvl="1"/>
            <a:r>
              <a:rPr lang="en-US" sz="2100" dirty="0"/>
              <a:t>Head over to your project directory and type </a:t>
            </a:r>
            <a:r>
              <a:rPr lang="en-US" sz="2100" b="1" dirty="0" err="1"/>
              <a:t>npm</a:t>
            </a:r>
            <a:r>
              <a:rPr lang="en-US" sz="2100" b="1" dirty="0"/>
              <a:t> start</a:t>
            </a:r>
            <a:r>
              <a:rPr lang="en-US" sz="2100" dirty="0"/>
              <a:t>.</a:t>
            </a:r>
          </a:p>
          <a:p>
            <a:r>
              <a:rPr lang="en-US" sz="2100" dirty="0"/>
              <a:t>Get  your YOUTUBE </a:t>
            </a:r>
            <a:r>
              <a:rPr lang="en-US" sz="2100" dirty="0" err="1"/>
              <a:t>api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281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55C732-3264-4614-8316-41F75483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C7C6ED-4EA1-4532-A820-59A8ADEE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197BB7-B689-4B37-8BE2-FC23F6ED6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93E4556-7891-471E-B9B7-A38508C75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F9C6176-D87B-4D8F-8BC3-FE6DF55C4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838BA48-DDFB-46B3-9EF6-031C91D27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F12EFE-D20C-4CEF-979E-2CE0414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rgbClr val="262626"/>
                </a:solidFill>
              </a:rPr>
              <a:t>STEP1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031C-E53F-48C2-B253-6499B4F06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8" y="5540582"/>
            <a:ext cx="9603727" cy="3887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0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Go to </a:t>
            </a:r>
            <a:r>
              <a:rPr lang="en-US" sz="20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hlinkClick r:id="rId7" tooltip="https://console.developers.google.com/project"/>
              </a:rPr>
              <a:t>https://console.developers.google.com/project</a:t>
            </a:r>
            <a:r>
              <a:rPr lang="en-US" sz="20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 and create new project.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D786D6-2C42-45AF-888B-F2038C4D0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9999652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67F861-0C84-4E45-96C5-B8F3A7738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854" y="1410207"/>
            <a:ext cx="6682655" cy="24558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8D6659D-FA60-4C6D-A9F6-063E294A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501254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281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276</Words>
  <Application>Microsoft Office PowerPoint</Application>
  <PresentationFormat>Widescreen</PresentationFormat>
  <Paragraphs>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</vt:lpstr>
      <vt:lpstr>REACT WEBINAR</vt:lpstr>
      <vt:lpstr>CONTENTS</vt:lpstr>
      <vt:lpstr>SETUP</vt:lpstr>
      <vt:lpstr>OVERVIEW</vt:lpstr>
      <vt:lpstr>OVERVIEW (CONT…)</vt:lpstr>
      <vt:lpstr>YOUTUBE SEARCH APP</vt:lpstr>
      <vt:lpstr>PowerPoint Presentation</vt:lpstr>
      <vt:lpstr>PROJECT SETUP</vt:lpstr>
      <vt:lpstr>STEP1</vt:lpstr>
      <vt:lpstr>STEP2</vt:lpstr>
      <vt:lpstr>STEP3</vt:lpstr>
      <vt:lpstr>STEP4</vt:lpstr>
      <vt:lpstr>STEP5</vt:lpstr>
      <vt:lpstr>WHAT ARE WE WAITING FOR?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WEBINAR</dc:title>
  <dc:creator>Swapnil Mistry</dc:creator>
  <cp:lastModifiedBy>Swapnil Mistry</cp:lastModifiedBy>
  <cp:revision>2</cp:revision>
  <dcterms:created xsi:type="dcterms:W3CDTF">2020-03-22T05:29:59Z</dcterms:created>
  <dcterms:modified xsi:type="dcterms:W3CDTF">2020-03-22T05:32:45Z</dcterms:modified>
</cp:coreProperties>
</file>